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21374100" cy="30289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33" d="100"/>
          <a:sy n="33" d="100"/>
        </p:scale>
        <p:origin x="2520" y="-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826" y="7717536"/>
            <a:ext cx="19898574" cy="204094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EABC78F1-FE9F-4E35-9FF5-83DF5160F9B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27826" y="6105332"/>
            <a:ext cx="19898574" cy="1176803"/>
          </a:xfrm>
        </p:spPr>
        <p:txBody>
          <a:bodyPr>
            <a:normAutofit/>
          </a:bodyPr>
          <a:lstStyle>
            <a:lvl1pPr marL="0" indent="0">
              <a:buNone/>
              <a:defRPr sz="7200" b="1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Authors List</a:t>
            </a:r>
          </a:p>
        </p:txBody>
      </p:sp>
    </p:spTree>
    <p:extLst>
      <p:ext uri="{BB962C8B-B14F-4D97-AF65-F5344CB8AC3E}">
        <p14:creationId xmlns:p14="http://schemas.microsoft.com/office/powerpoint/2010/main" val="1692142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Background pattern&#10;&#10;Description automatically generated">
            <a:extLst>
              <a:ext uri="{FF2B5EF4-FFF2-40B4-BE49-F238E27FC236}">
                <a16:creationId xmlns:a16="http://schemas.microsoft.com/office/drawing/2014/main" id="{36A4930D-1244-482D-9980-F1B530B6D86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21374100" cy="312221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7826" y="3464165"/>
            <a:ext cx="19898574" cy="252839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lvl="0" defTabSz="685800"/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826" y="6438900"/>
            <a:ext cx="19898574" cy="20728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68B4858-F72C-4C1F-ADFE-D6FE348A03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l="47679"/>
          <a:stretch/>
        </p:blipFill>
        <p:spPr>
          <a:xfrm>
            <a:off x="0" y="0"/>
            <a:ext cx="21374100" cy="2286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DBC2F82-F99E-47C7-9675-F149125621E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l="47679"/>
          <a:stretch/>
        </p:blipFill>
        <p:spPr>
          <a:xfrm flipH="1" flipV="1">
            <a:off x="0" y="28003500"/>
            <a:ext cx="21374100" cy="2286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27EE3DB-96E8-4C9A-A8F0-0194DEADB531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52056" y="1221754"/>
            <a:ext cx="4189293" cy="12232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A677D68-092D-4FA5-B67D-52109AB9DD59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483716" y="1018015"/>
            <a:ext cx="4563451" cy="182537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B3E0A9F-05EF-4CE3-ABD4-2FD369325D10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349870" y="944863"/>
            <a:ext cx="3112401" cy="228482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07BCEE0-6E85-4C6B-86B7-BFDB98C13DED}"/>
              </a:ext>
            </a:extLst>
          </p:cNvPr>
          <p:cNvSpPr txBox="1"/>
          <p:nvPr userDrawn="1"/>
        </p:nvSpPr>
        <p:spPr>
          <a:xfrm>
            <a:off x="1280916" y="28379005"/>
            <a:ext cx="195662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066A1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39</a:t>
            </a:r>
            <a:r>
              <a:rPr lang="en-US" sz="4800" b="1" baseline="30000" dirty="0">
                <a:solidFill>
                  <a:srgbClr val="0066A1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th</a:t>
            </a:r>
            <a:r>
              <a:rPr lang="en-US" sz="4800" b="1" dirty="0">
                <a:solidFill>
                  <a:srgbClr val="0066A1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 International Electronics Manufacturing Technology (IEMT) Conference 2022</a:t>
            </a:r>
          </a:p>
        </p:txBody>
      </p:sp>
    </p:spTree>
    <p:extLst>
      <p:ext uri="{BB962C8B-B14F-4D97-AF65-F5344CB8AC3E}">
        <p14:creationId xmlns:p14="http://schemas.microsoft.com/office/powerpoint/2010/main" val="3036065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2137410" rtl="0" eaLnBrk="1" latinLnBrk="0" hangingPunct="1">
        <a:lnSpc>
          <a:spcPct val="90000"/>
        </a:lnSpc>
        <a:spcBef>
          <a:spcPct val="0"/>
        </a:spcBef>
        <a:buNone/>
        <a:defRPr lang="en-US" sz="8800" b="1" i="0" kern="1200" dirty="0">
          <a:solidFill>
            <a:srgbClr val="2CB6C0"/>
          </a:solidFill>
          <a:latin typeface="Calibri" charset="0"/>
          <a:ea typeface="+mj-ea"/>
          <a:cs typeface="Calibri" charset="0"/>
        </a:defRPr>
      </a:lvl1pPr>
    </p:titleStyle>
    <p:bodyStyle>
      <a:lvl1pPr marL="534353" indent="-534353" algn="l" defTabSz="2137410" rtl="0" eaLnBrk="1" latinLnBrk="0" hangingPunct="1">
        <a:lnSpc>
          <a:spcPct val="90000"/>
        </a:lnSpc>
        <a:spcBef>
          <a:spcPts val="2338"/>
        </a:spcBef>
        <a:buFont typeface="Arial" panose="020B0604020202020204" pitchFamily="34" charset="0"/>
        <a:buChar char="•"/>
        <a:defRPr sz="6545" kern="1200">
          <a:solidFill>
            <a:schemeClr val="tx1"/>
          </a:solidFill>
          <a:latin typeface="+mn-lt"/>
          <a:ea typeface="+mn-ea"/>
          <a:cs typeface="+mn-cs"/>
        </a:defRPr>
      </a:lvl1pPr>
      <a:lvl2pPr marL="1603058" indent="-534353" algn="l" defTabSz="2137410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0" kern="1200">
          <a:solidFill>
            <a:schemeClr val="tx1"/>
          </a:solidFill>
          <a:latin typeface="+mn-lt"/>
          <a:ea typeface="+mn-ea"/>
          <a:cs typeface="+mn-cs"/>
        </a:defRPr>
      </a:lvl2pPr>
      <a:lvl3pPr marL="2671763" indent="-534353" algn="l" defTabSz="2137410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5" kern="1200">
          <a:solidFill>
            <a:schemeClr val="tx1"/>
          </a:solidFill>
          <a:latin typeface="+mn-lt"/>
          <a:ea typeface="+mn-ea"/>
          <a:cs typeface="+mn-cs"/>
        </a:defRPr>
      </a:lvl3pPr>
      <a:lvl4pPr marL="3740468" indent="-534353" algn="l" defTabSz="2137410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8" kern="1200">
          <a:solidFill>
            <a:schemeClr val="tx1"/>
          </a:solidFill>
          <a:latin typeface="+mn-lt"/>
          <a:ea typeface="+mn-ea"/>
          <a:cs typeface="+mn-cs"/>
        </a:defRPr>
      </a:lvl4pPr>
      <a:lvl5pPr marL="4809173" indent="-534353" algn="l" defTabSz="2137410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8" kern="1200">
          <a:solidFill>
            <a:schemeClr val="tx1"/>
          </a:solidFill>
          <a:latin typeface="+mn-lt"/>
          <a:ea typeface="+mn-ea"/>
          <a:cs typeface="+mn-cs"/>
        </a:defRPr>
      </a:lvl5pPr>
      <a:lvl6pPr marL="5877878" indent="-534353" algn="l" defTabSz="2137410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8" kern="1200">
          <a:solidFill>
            <a:schemeClr val="tx1"/>
          </a:solidFill>
          <a:latin typeface="+mn-lt"/>
          <a:ea typeface="+mn-ea"/>
          <a:cs typeface="+mn-cs"/>
        </a:defRPr>
      </a:lvl6pPr>
      <a:lvl7pPr marL="6946583" indent="-534353" algn="l" defTabSz="2137410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8" kern="1200">
          <a:solidFill>
            <a:schemeClr val="tx1"/>
          </a:solidFill>
          <a:latin typeface="+mn-lt"/>
          <a:ea typeface="+mn-ea"/>
          <a:cs typeface="+mn-cs"/>
        </a:defRPr>
      </a:lvl7pPr>
      <a:lvl8pPr marL="8015288" indent="-534353" algn="l" defTabSz="2137410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8" kern="1200">
          <a:solidFill>
            <a:schemeClr val="tx1"/>
          </a:solidFill>
          <a:latin typeface="+mn-lt"/>
          <a:ea typeface="+mn-ea"/>
          <a:cs typeface="+mn-cs"/>
        </a:defRPr>
      </a:lvl8pPr>
      <a:lvl9pPr marL="9083993" indent="-534353" algn="l" defTabSz="2137410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7410" rtl="0" eaLnBrk="1" latinLnBrk="0" hangingPunct="1">
        <a:defRPr sz="4208" kern="1200">
          <a:solidFill>
            <a:schemeClr val="tx1"/>
          </a:solidFill>
          <a:latin typeface="+mn-lt"/>
          <a:ea typeface="+mn-ea"/>
          <a:cs typeface="+mn-cs"/>
        </a:defRPr>
      </a:lvl1pPr>
      <a:lvl2pPr marL="1068705" algn="l" defTabSz="2137410" rtl="0" eaLnBrk="1" latinLnBrk="0" hangingPunct="1">
        <a:defRPr sz="4208" kern="1200">
          <a:solidFill>
            <a:schemeClr val="tx1"/>
          </a:solidFill>
          <a:latin typeface="+mn-lt"/>
          <a:ea typeface="+mn-ea"/>
          <a:cs typeface="+mn-cs"/>
        </a:defRPr>
      </a:lvl2pPr>
      <a:lvl3pPr marL="2137410" algn="l" defTabSz="2137410" rtl="0" eaLnBrk="1" latinLnBrk="0" hangingPunct="1">
        <a:defRPr sz="4208" kern="1200">
          <a:solidFill>
            <a:schemeClr val="tx1"/>
          </a:solidFill>
          <a:latin typeface="+mn-lt"/>
          <a:ea typeface="+mn-ea"/>
          <a:cs typeface="+mn-cs"/>
        </a:defRPr>
      </a:lvl3pPr>
      <a:lvl4pPr marL="3206115" algn="l" defTabSz="2137410" rtl="0" eaLnBrk="1" latinLnBrk="0" hangingPunct="1">
        <a:defRPr sz="4208" kern="1200">
          <a:solidFill>
            <a:schemeClr val="tx1"/>
          </a:solidFill>
          <a:latin typeface="+mn-lt"/>
          <a:ea typeface="+mn-ea"/>
          <a:cs typeface="+mn-cs"/>
        </a:defRPr>
      </a:lvl4pPr>
      <a:lvl5pPr marL="4274820" algn="l" defTabSz="2137410" rtl="0" eaLnBrk="1" latinLnBrk="0" hangingPunct="1">
        <a:defRPr sz="4208" kern="1200">
          <a:solidFill>
            <a:schemeClr val="tx1"/>
          </a:solidFill>
          <a:latin typeface="+mn-lt"/>
          <a:ea typeface="+mn-ea"/>
          <a:cs typeface="+mn-cs"/>
        </a:defRPr>
      </a:lvl5pPr>
      <a:lvl6pPr marL="5343525" algn="l" defTabSz="2137410" rtl="0" eaLnBrk="1" latinLnBrk="0" hangingPunct="1">
        <a:defRPr sz="4208" kern="1200">
          <a:solidFill>
            <a:schemeClr val="tx1"/>
          </a:solidFill>
          <a:latin typeface="+mn-lt"/>
          <a:ea typeface="+mn-ea"/>
          <a:cs typeface="+mn-cs"/>
        </a:defRPr>
      </a:lvl6pPr>
      <a:lvl7pPr marL="6412230" algn="l" defTabSz="2137410" rtl="0" eaLnBrk="1" latinLnBrk="0" hangingPunct="1">
        <a:defRPr sz="4208" kern="1200">
          <a:solidFill>
            <a:schemeClr val="tx1"/>
          </a:solidFill>
          <a:latin typeface="+mn-lt"/>
          <a:ea typeface="+mn-ea"/>
          <a:cs typeface="+mn-cs"/>
        </a:defRPr>
      </a:lvl7pPr>
      <a:lvl8pPr marL="7480935" algn="l" defTabSz="2137410" rtl="0" eaLnBrk="1" latinLnBrk="0" hangingPunct="1">
        <a:defRPr sz="4208" kern="1200">
          <a:solidFill>
            <a:schemeClr val="tx1"/>
          </a:solidFill>
          <a:latin typeface="+mn-lt"/>
          <a:ea typeface="+mn-ea"/>
          <a:cs typeface="+mn-cs"/>
        </a:defRPr>
      </a:lvl8pPr>
      <a:lvl9pPr marL="8549640" algn="l" defTabSz="2137410" rtl="0" eaLnBrk="1" latinLnBrk="0" hangingPunct="1">
        <a:defRPr sz="420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FC8A259-D0D3-4ECD-81CE-B60249088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A83D5B4-66BB-4689-9E0B-148A02015C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9F1D3C4-CB15-4E7F-8636-2512C6E7FFD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470FA9BC-8AE7-4BEF-9DD1-06DBFB815A09}"/>
              </a:ext>
            </a:extLst>
          </p:cNvPr>
          <p:cNvSpPr txBox="1">
            <a:spLocks/>
          </p:cNvSpPr>
          <p:nvPr/>
        </p:nvSpPr>
        <p:spPr>
          <a:xfrm>
            <a:off x="5213850" y="1159651"/>
            <a:ext cx="4718304" cy="23045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0066A1"/>
              </a:buClr>
              <a:buFont typeface="LucidaGrande" charset="0"/>
              <a:buNone/>
              <a:defRPr sz="9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66A1"/>
              </a:buClr>
              <a:buFont typeface="LucidaGrande" charset="0"/>
              <a:buChar char="-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66A1"/>
              </a:buClr>
              <a:buFont typeface="Wingdings" charset="2"/>
              <a:buChar char="§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66A1"/>
              </a:buClr>
              <a:buFont typeface="Courier New" charset="0"/>
              <a:buChar char="o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>
                <a:solidFill>
                  <a:srgbClr val="FF0000"/>
                </a:solidFill>
              </a:rPr>
              <a:t>Insert Company Logo or University Logo at this location</a:t>
            </a:r>
          </a:p>
        </p:txBody>
      </p:sp>
    </p:spTree>
    <p:extLst>
      <p:ext uri="{BB962C8B-B14F-4D97-AF65-F5344CB8AC3E}">
        <p14:creationId xmlns:p14="http://schemas.microsoft.com/office/powerpoint/2010/main" val="3946489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FC8A259-D0D3-4ECD-81CE-B60249088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IEMT2022 Template Use Instructions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A83D5B4-66BB-4689-9E0B-148A02015C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ensure readable, use </a:t>
            </a:r>
            <a:r>
              <a:rPr lang="en-US" u="sng" dirty="0">
                <a:highlight>
                  <a:srgbClr val="FFFF00"/>
                </a:highlight>
              </a:rPr>
              <a:t>minimum 36 font size</a:t>
            </a:r>
            <a:endParaRPr lang="en-US" dirty="0"/>
          </a:p>
          <a:p>
            <a:r>
              <a:rPr lang="en-US" dirty="0"/>
              <a:t>Poster must be in A1 size format: 59.4cm  x 84.1cm</a:t>
            </a:r>
          </a:p>
          <a:p>
            <a:r>
              <a:rPr lang="en-US" dirty="0"/>
              <a:t>1 paper only allowed 1 poster A1 size.</a:t>
            </a:r>
            <a:endParaRPr lang="en-US" u="sng" dirty="0"/>
          </a:p>
          <a:p>
            <a:r>
              <a:rPr lang="en-US" dirty="0"/>
              <a:t>Add your company logo or university logo at the header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9F1D3C4-CB15-4E7F-8636-2512C6E7FFD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Presenter need to follow these instruction when preparing your poster</a:t>
            </a:r>
          </a:p>
          <a:p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E44C40F-7DE3-4689-9499-76796C7D09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9638" y="12732834"/>
            <a:ext cx="18728168" cy="3637288"/>
          </a:xfrm>
          <a:prstGeom prst="rect">
            <a:avLst/>
          </a:prstGeom>
        </p:spPr>
      </p:pic>
      <p:sp>
        <p:nvSpPr>
          <p:cNvPr id="8" name="Arrow: Right 7">
            <a:extLst>
              <a:ext uri="{FF2B5EF4-FFF2-40B4-BE49-F238E27FC236}">
                <a16:creationId xmlns:a16="http://schemas.microsoft.com/office/drawing/2014/main" id="{1B165D41-5450-4C67-9CE8-C30EF60547AA}"/>
              </a:ext>
            </a:extLst>
          </p:cNvPr>
          <p:cNvSpPr/>
          <p:nvPr/>
        </p:nvSpPr>
        <p:spPr>
          <a:xfrm rot="16200000">
            <a:off x="7488020" y="15584932"/>
            <a:ext cx="2005781" cy="11167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758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EMT2022_Poster_Template_rev2" id="{B7ED505C-7C94-44E3-9873-ACC7A3B8716F}" vid="{0E56C06A-7FC5-44D4-9C41-008EC93E0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</TotalTime>
  <Words>62</Words>
  <Application>Microsoft Office PowerPoint</Application>
  <PresentationFormat>Custom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LucidaGrande</vt:lpstr>
      <vt:lpstr>Arial</vt:lpstr>
      <vt:lpstr>Arial Narrow</vt:lpstr>
      <vt:lpstr>Calibri</vt:lpstr>
      <vt:lpstr>Office Theme</vt:lpstr>
      <vt:lpstr>PowerPoint Presentation</vt:lpstr>
      <vt:lpstr>IEMT2022 Template Use Instructions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How, YC</dc:creator>
  <cp:lastModifiedBy>cloudconvert_10</cp:lastModifiedBy>
  <cp:revision>5</cp:revision>
  <dcterms:created xsi:type="dcterms:W3CDTF">2022-07-21T03:30:58Z</dcterms:created>
  <dcterms:modified xsi:type="dcterms:W3CDTF">2022-07-21T10:04:35Z</dcterms:modified>
</cp:coreProperties>
</file>